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29" autoAdjust="0"/>
  </p:normalViewPr>
  <p:slideViewPr>
    <p:cSldViewPr>
      <p:cViewPr varScale="1">
        <p:scale>
          <a:sx n="87" d="100"/>
          <a:sy n="87" d="100"/>
        </p:scale>
        <p:origin x="94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3624A-D28B-47EA-89F0-65A7D58FFB23}" type="datetimeFigureOut">
              <a:rPr lang="fr-FR" smtClean="0"/>
              <a:pPr/>
              <a:t>09/03/2022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0B4E50-8F7A-4985-80E8-D50E363B3B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ACAT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BILAN DES REX 2021</a:t>
            </a:r>
          </a:p>
          <a:p>
            <a:endParaRPr lang="fr-FR" dirty="0"/>
          </a:p>
          <a:p>
            <a:r>
              <a:rPr lang="fr-FR" dirty="0"/>
              <a:t> CPS :JC PELLETIER 15/02/2022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DES REX2021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SIGNAUX FAIBLES et ACTIONS PREVENTIVES:</a:t>
            </a:r>
          </a:p>
          <a:p>
            <a:r>
              <a:rPr lang="fr-FR" dirty="0"/>
              <a:t>Le manque d’expérience des pilotes :</a:t>
            </a:r>
          </a:p>
          <a:p>
            <a:r>
              <a:rPr lang="fr-FR" dirty="0">
                <a:solidFill>
                  <a:srgbClr val="FF0000"/>
                </a:solidFill>
              </a:rPr>
              <a:t>Maintenir la règle du relâcher après un vol en DC  si plus  de 3 mois  sans vol sur un type d’appareil. Organiser des manifestations ludiques pour inciter les pilotes à voler ( initiation rallye, atterrissage de précision, sorties clubs, ..)</a:t>
            </a:r>
          </a:p>
          <a:p>
            <a:r>
              <a:rPr lang="fr-FR" dirty="0"/>
              <a:t>Manque de vigilance/ Etourderies</a:t>
            </a:r>
          </a:p>
          <a:p>
            <a:r>
              <a:rPr lang="fr-FR" dirty="0">
                <a:solidFill>
                  <a:srgbClr val="FF0000"/>
                </a:solidFill>
              </a:rPr>
              <a:t>Evènements pouvant être liés à la fatigue.  Organiser une conférence pour sensibiliser les pilotes à ce risque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DES REX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22 REX déposés</a:t>
            </a:r>
          </a:p>
          <a:p>
            <a:r>
              <a:rPr lang="fr-FR" dirty="0"/>
              <a:t>20 traités et clôturés (les 2 derniers en 01/22)</a:t>
            </a:r>
          </a:p>
          <a:p>
            <a:r>
              <a:rPr lang="fr-FR" dirty="0"/>
              <a:t>14 publiés en National, le reste en local club</a:t>
            </a:r>
          </a:p>
          <a:p>
            <a:r>
              <a:rPr lang="fr-FR" dirty="0"/>
              <a:t>4 ont conduit à l’ouverture d’un CRESAG</a:t>
            </a:r>
          </a:p>
          <a:p>
            <a:r>
              <a:rPr lang="fr-FR" dirty="0"/>
              <a:t>Tous les CRESAG ont été clôturés dans l’année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DES REX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Délai moyen de traitement : 40 jours (19 REX)</a:t>
            </a:r>
          </a:p>
          <a:p>
            <a:r>
              <a:rPr lang="fr-FR" dirty="0"/>
              <a:t>Un REX totalement hors délai :253 jours</a:t>
            </a:r>
          </a:p>
          <a:p>
            <a:r>
              <a:rPr lang="fr-FR" dirty="0"/>
              <a:t>Pris en compte cet évènement amène le délai moyen à 51 jours…</a:t>
            </a:r>
          </a:p>
          <a:p>
            <a:r>
              <a:rPr lang="fr-FR" dirty="0"/>
              <a:t>Rappel de l’objectif : Evènements traités dans les 15 jours suivant leur émission.</a:t>
            </a:r>
          </a:p>
          <a:p>
            <a:r>
              <a:rPr lang="fr-FR" dirty="0"/>
              <a:t>Seuls 4 REX ont été clôturés dans les 15 jours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DES REX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ANALYSE des délais de traitement :</a:t>
            </a:r>
          </a:p>
          <a:p>
            <a:r>
              <a:rPr lang="fr-FR" dirty="0"/>
              <a:t>Manque de réactivité </a:t>
            </a:r>
          </a:p>
          <a:p>
            <a:r>
              <a:rPr lang="fr-FR" dirty="0"/>
              <a:t>Volonté de faire « trop bien » dans l’analyse</a:t>
            </a:r>
          </a:p>
          <a:p>
            <a:r>
              <a:rPr lang="fr-FR" dirty="0"/>
              <a:t>Les évènements à CRESAG nécessitent plus de temps d’analyse.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DES REX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ANALYSE quantitative des REX :</a:t>
            </a:r>
          </a:p>
          <a:p>
            <a:r>
              <a:rPr lang="fr-FR" dirty="0"/>
              <a:t>Augmentation du </a:t>
            </a:r>
            <a:r>
              <a:rPr lang="fr-FR" dirty="0" err="1"/>
              <a:t>nbr</a:t>
            </a:r>
            <a:r>
              <a:rPr lang="fr-FR" dirty="0"/>
              <a:t>. de REX déposés/2020   (+35%)malgré un </a:t>
            </a:r>
            <a:r>
              <a:rPr lang="fr-FR" dirty="0" err="1"/>
              <a:t>nbr</a:t>
            </a:r>
            <a:r>
              <a:rPr lang="fr-FR" dirty="0"/>
              <a:t>. d’heures vols réalisés inférieur</a:t>
            </a:r>
          </a:p>
          <a:p>
            <a:r>
              <a:rPr lang="fr-FR" dirty="0"/>
              <a:t>Tous les REX déposés ont été analysés</a:t>
            </a:r>
          </a:p>
          <a:p>
            <a:r>
              <a:rPr lang="fr-FR" dirty="0"/>
              <a:t>La garantie de l’anonymat, la « publicité » faite autour des REX et leur traitement ont été des éléments de crédibilités de l’intérêt des REX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DES REX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ANALYSE Qualitative des REX:</a:t>
            </a:r>
          </a:p>
          <a:p>
            <a:r>
              <a:rPr lang="fr-FR" dirty="0"/>
              <a:t>1 REX concerne un sujet Mécanique (surconsommation huile DR400)</a:t>
            </a:r>
          </a:p>
          <a:p>
            <a:r>
              <a:rPr lang="fr-FR" dirty="0"/>
              <a:t>19 concernent des problèmes de Facteurs humains</a:t>
            </a:r>
          </a:p>
          <a:p>
            <a:r>
              <a:rPr lang="fr-FR" dirty="0"/>
              <a:t>6 concernent des évènement avec des appareils extérieurs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DES REX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TYPOLOGIE des REX à caractère F.H.:</a:t>
            </a:r>
          </a:p>
          <a:p>
            <a:r>
              <a:rPr lang="fr-FR" dirty="0"/>
              <a:t>Manque de maitrise de la pratique Vent de travers. Déjà avéré sur bilan 2020.</a:t>
            </a:r>
          </a:p>
          <a:p>
            <a:r>
              <a:rPr lang="fr-FR" dirty="0"/>
              <a:t>Manque d’expérience  dans la pratique de certaines phases de vol ( peu d’heure de vols, longue période sans vol/COVID?)</a:t>
            </a:r>
          </a:p>
          <a:p>
            <a:r>
              <a:rPr lang="fr-FR" dirty="0"/>
              <a:t>Méconnaissance  ou oubli des procédures ( manque d’expérience?)</a:t>
            </a:r>
          </a:p>
          <a:p>
            <a:r>
              <a:rPr lang="fr-FR" dirty="0"/>
              <a:t>Risque de collision en circuit d’aérodrome ( non respect des circuits publiés, message radio absent ou erroné)</a:t>
            </a:r>
          </a:p>
          <a:p>
            <a:r>
              <a:rPr lang="fr-FR" dirty="0"/>
              <a:t>Manque de vigilance ou étourderie ( fatigue?)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DES REX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Les CRESAG</a:t>
            </a:r>
          </a:p>
          <a:p>
            <a:r>
              <a:rPr lang="fr-FR" dirty="0"/>
              <a:t>4 ont été traités en 2021</a:t>
            </a:r>
          </a:p>
          <a:p>
            <a:r>
              <a:rPr lang="fr-FR" dirty="0"/>
              <a:t>La DSAC a demandé des compléments d’information  pour chacun d’eux pendant leur traitement</a:t>
            </a:r>
          </a:p>
          <a:p>
            <a:r>
              <a:rPr lang="fr-FR" dirty="0"/>
              <a:t>2 concernent des sorties de piste ( non maitrise  du vent de travers)</a:t>
            </a:r>
          </a:p>
          <a:p>
            <a:r>
              <a:rPr lang="fr-FR" dirty="0"/>
              <a:t>1 concerne un atterrissage en campagne</a:t>
            </a:r>
          </a:p>
          <a:p>
            <a:r>
              <a:rPr lang="fr-FR" dirty="0"/>
              <a:t>1 concerne une perte de puissance en montée initiale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DES REX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/>
              <a:t>SIGNAUX FAIBLES et ACTIONS PREVENTITIVES :</a:t>
            </a:r>
          </a:p>
          <a:p>
            <a:r>
              <a:rPr lang="fr-FR" dirty="0"/>
              <a:t>La pratique du vent de travers :</a:t>
            </a:r>
          </a:p>
          <a:p>
            <a:r>
              <a:rPr lang="fr-FR" dirty="0">
                <a:solidFill>
                  <a:srgbClr val="FF0000"/>
                </a:solidFill>
              </a:rPr>
              <a:t>Favoriser la DC pour les pilotes brevetés, intégrer la pratique lors des renouvellements SEP</a:t>
            </a:r>
          </a:p>
          <a:p>
            <a:endParaRPr lang="fr-FR" dirty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  <a:p>
            <a:r>
              <a:rPr lang="fr-FR" dirty="0"/>
              <a:t>Le risque de collision en Circuit d’aérodrome:</a:t>
            </a:r>
          </a:p>
          <a:p>
            <a:r>
              <a:rPr lang="fr-FR" dirty="0">
                <a:solidFill>
                  <a:srgbClr val="FF0000"/>
                </a:solidFill>
              </a:rPr>
              <a:t>Renforcer le Voir et être Vu par Allumage systématique phares en TDP  ainsi que le Ecouter et Parler.</a:t>
            </a:r>
          </a:p>
          <a:p>
            <a:r>
              <a:rPr lang="fr-FR" dirty="0">
                <a:solidFill>
                  <a:srgbClr val="FF0000"/>
                </a:solidFill>
              </a:rPr>
              <a:t>Organisation de conférences sur les messages radios et les moyens d’accroitre la sécurité en approche des terrains</a:t>
            </a:r>
          </a:p>
          <a:p>
            <a:r>
              <a:rPr lang="fr-FR" dirty="0">
                <a:solidFill>
                  <a:srgbClr val="FF0000"/>
                </a:solidFill>
              </a:rPr>
              <a:t>Systématiser l’intégration en TDP sur les terrains non contrôles  par un passage à la verticale au préalable (Intégration standard ). 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</Words>
  <Application>Microsoft Office PowerPoint</Application>
  <PresentationFormat>Affichage à l'écran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Calibri</vt:lpstr>
      <vt:lpstr>Thème Office</vt:lpstr>
      <vt:lpstr>ACAT</vt:lpstr>
      <vt:lpstr>BILAN DES REX 2021</vt:lpstr>
      <vt:lpstr>BILAN DES REX 2021</vt:lpstr>
      <vt:lpstr>BILAN DES REX 2021</vt:lpstr>
      <vt:lpstr>BILAN DES REX 2021</vt:lpstr>
      <vt:lpstr>BILAN DES REX 2021</vt:lpstr>
      <vt:lpstr>BILAN DES REX 2021</vt:lpstr>
      <vt:lpstr>BILAN DES REX 2021</vt:lpstr>
      <vt:lpstr>BILAN DES REX 2021</vt:lpstr>
      <vt:lpstr>BILAN DES REX2021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ACAT</dc:title>
  <dc:creator>j-cla</dc:creator>
  <cp:lastModifiedBy>Pierre LAVERGNAT</cp:lastModifiedBy>
  <cp:revision>8</cp:revision>
  <dcterms:created xsi:type="dcterms:W3CDTF">2022-02-16T07:34:44Z</dcterms:created>
  <dcterms:modified xsi:type="dcterms:W3CDTF">2022-03-09T09:12:44Z</dcterms:modified>
</cp:coreProperties>
</file>